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54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8259-E217-0C41-968C-D11F83E47A25}" type="datetimeFigureOut">
              <a:rPr lang="es-ES" smtClean="0"/>
              <a:t>24/08/20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FA8-44A8-524A-93A8-685E4F3F66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291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8259-E217-0C41-968C-D11F83E47A25}" type="datetimeFigureOut">
              <a:rPr lang="es-ES" smtClean="0"/>
              <a:t>24/08/20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FA8-44A8-524A-93A8-685E4F3F66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982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8259-E217-0C41-968C-D11F83E47A25}" type="datetimeFigureOut">
              <a:rPr lang="es-ES" smtClean="0"/>
              <a:t>24/08/20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FA8-44A8-524A-93A8-685E4F3F66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81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8259-E217-0C41-968C-D11F83E47A25}" type="datetimeFigureOut">
              <a:rPr lang="es-ES" smtClean="0"/>
              <a:t>24/08/20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FA8-44A8-524A-93A8-685E4F3F66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140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8259-E217-0C41-968C-D11F83E47A25}" type="datetimeFigureOut">
              <a:rPr lang="es-ES" smtClean="0"/>
              <a:t>24/08/20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FA8-44A8-524A-93A8-685E4F3F66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71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8259-E217-0C41-968C-D11F83E47A25}" type="datetimeFigureOut">
              <a:rPr lang="es-ES" smtClean="0"/>
              <a:t>24/08/20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FA8-44A8-524A-93A8-685E4F3F66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0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8259-E217-0C41-968C-D11F83E47A25}" type="datetimeFigureOut">
              <a:rPr lang="es-ES" smtClean="0"/>
              <a:t>24/08/20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FA8-44A8-524A-93A8-685E4F3F66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561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8259-E217-0C41-968C-D11F83E47A25}" type="datetimeFigureOut">
              <a:rPr lang="es-ES" smtClean="0"/>
              <a:t>24/08/20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FA8-44A8-524A-93A8-685E4F3F66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06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8259-E217-0C41-968C-D11F83E47A25}" type="datetimeFigureOut">
              <a:rPr lang="es-ES" smtClean="0"/>
              <a:t>24/08/20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FA8-44A8-524A-93A8-685E4F3F66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66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8259-E217-0C41-968C-D11F83E47A25}" type="datetimeFigureOut">
              <a:rPr lang="es-ES" smtClean="0"/>
              <a:t>24/08/20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FA8-44A8-524A-93A8-685E4F3F66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779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8259-E217-0C41-968C-D11F83E47A25}" type="datetimeFigureOut">
              <a:rPr lang="es-ES" smtClean="0"/>
              <a:t>24/08/20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6FA8-44A8-524A-93A8-685E4F3F66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38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C8259-E217-0C41-968C-D11F83E47A25}" type="datetimeFigureOut">
              <a:rPr lang="es-ES" smtClean="0"/>
              <a:t>24/08/20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36FA8-44A8-524A-93A8-685E4F3F66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719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0452" y="3714751"/>
            <a:ext cx="2136215" cy="163887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64" y="195487"/>
            <a:ext cx="1894060" cy="1834727"/>
          </a:xfrm>
          <a:prstGeom prst="rect">
            <a:avLst/>
          </a:prstGeom>
        </p:spPr>
      </p:pic>
      <p:sp>
        <p:nvSpPr>
          <p:cNvPr id="6" name="9 Rectángulo"/>
          <p:cNvSpPr/>
          <p:nvPr/>
        </p:nvSpPr>
        <p:spPr>
          <a:xfrm flipV="1">
            <a:off x="3995682" y="3597863"/>
            <a:ext cx="2862318" cy="34289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s-MX"/>
          </a:p>
        </p:txBody>
      </p:sp>
      <p:sp>
        <p:nvSpPr>
          <p:cNvPr id="7" name="Especialista en #Comunicación y #PersonalBranding. Consultor en #RedesSociales Digitales y Humanas, Toastmaster TEDx Staff &amp; Runner.…"/>
          <p:cNvSpPr txBox="1">
            <a:spLocks/>
          </p:cNvSpPr>
          <p:nvPr/>
        </p:nvSpPr>
        <p:spPr>
          <a:xfrm>
            <a:off x="2372934" y="1154598"/>
            <a:ext cx="4832900" cy="2879694"/>
          </a:xfrm>
          <a:prstGeom prst="rect">
            <a:avLst/>
          </a:prstGeom>
        </p:spPr>
        <p:txBody>
          <a:bodyPr vert="horz" lIns="68580" tIns="34290" rIns="68580" bIns="3429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s-ES" sz="2600" dirty="0"/>
              <a:t>Licenciada en Ciencias de la Comunicación por el ITESO.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ES" sz="2600" dirty="0"/>
              <a:t>Fundadora de </a:t>
            </a:r>
            <a:r>
              <a:rPr lang="es-ES" sz="2600" dirty="0"/>
              <a:t>Ponle Acento, empresa dedicada a la corrección de </a:t>
            </a:r>
            <a:r>
              <a:rPr lang="es-ES" sz="2600" dirty="0"/>
              <a:t>estilo y capacitación en habilidades de comunicación.</a:t>
            </a:r>
            <a:endParaRPr lang="es-ES" sz="2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s-ES" sz="2600" dirty="0"/>
              <a:t>Editora y correctora de estilo. Instructora de talleres de ortografía y redacción, comunicación y liderazgo</a:t>
            </a:r>
            <a:r>
              <a:rPr lang="es-ES" sz="2600" dirty="0"/>
              <a:t>. </a:t>
            </a:r>
            <a:r>
              <a:rPr lang="es-ES" sz="2600" dirty="0" err="1"/>
              <a:t>TEDx</a:t>
            </a:r>
            <a:r>
              <a:rPr lang="es-ES" sz="2600" dirty="0"/>
              <a:t> </a:t>
            </a:r>
            <a:r>
              <a:rPr lang="es-ES" sz="2600" dirty="0" err="1"/>
              <a:t>Staff</a:t>
            </a:r>
            <a:r>
              <a:rPr lang="es-ES" sz="2600" dirty="0"/>
              <a:t>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ES" sz="2600" dirty="0"/>
              <a:t>Diseñadora del juego de mesa “Ponle Acento”.</a:t>
            </a:r>
            <a:endParaRPr lang="es-ES" sz="2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s-ES" sz="2600" dirty="0"/>
              <a:t>Ha tenido experiencia como reportera en medios de comunicación escrita</a:t>
            </a:r>
            <a:r>
              <a:rPr lang="es-ES" sz="2600" dirty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s-ES" dirty="0"/>
          </a:p>
        </p:txBody>
      </p:sp>
      <p:sp>
        <p:nvSpPr>
          <p:cNvPr id="8" name="1 CuadroTexto"/>
          <p:cNvSpPr txBox="1"/>
          <p:nvPr/>
        </p:nvSpPr>
        <p:spPr>
          <a:xfrm>
            <a:off x="298274" y="2103649"/>
            <a:ext cx="1660804" cy="306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4402" tIns="14402" rIns="14402" bIns="14402">
            <a:spAutoFit/>
          </a:bodyPr>
          <a:lstStyle>
            <a:lvl1pPr algn="l" defTabSz="914400">
              <a:defRPr sz="5400" b="1">
                <a:solidFill>
                  <a:srgbClr val="E46C0A"/>
                </a:solidFill>
              </a:defRPr>
            </a:lvl1pPr>
          </a:lstStyle>
          <a:p>
            <a:r>
              <a:rPr sz="1800" dirty="0"/>
              <a:t>@</a:t>
            </a:r>
            <a:r>
              <a:rPr lang="es-ES_tradnl" sz="1800" dirty="0" err="1"/>
              <a:t>MinaNavarroU</a:t>
            </a:r>
            <a:endParaRPr sz="1800" dirty="0"/>
          </a:p>
        </p:txBody>
      </p:sp>
      <p:pic>
        <p:nvPicPr>
          <p:cNvPr id="9" name="5 Imagen" descr="5 Imagen"/>
          <p:cNvPicPr>
            <a:picLocks noChangeAspect="1"/>
          </p:cNvPicPr>
          <p:nvPr/>
        </p:nvPicPr>
        <p:blipFill>
          <a:blip r:embed="rId4">
            <a:extLst/>
          </a:blip>
          <a:srcRect l="3414" t="7008" r="65363" b="6623"/>
          <a:stretch>
            <a:fillRect/>
          </a:stretch>
        </p:blipFill>
        <p:spPr>
          <a:xfrm>
            <a:off x="534295" y="2620336"/>
            <a:ext cx="1269791" cy="10306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3" extrusionOk="0">
                <a:moveTo>
                  <a:pt x="10739" y="0"/>
                </a:moveTo>
                <a:cubicBezTo>
                  <a:pt x="9373" y="-3"/>
                  <a:pt x="7984" y="380"/>
                  <a:pt x="6688" y="1171"/>
                </a:cubicBezTo>
                <a:cubicBezTo>
                  <a:pt x="4701" y="2383"/>
                  <a:pt x="3791" y="3464"/>
                  <a:pt x="2830" y="5757"/>
                </a:cubicBezTo>
                <a:cubicBezTo>
                  <a:pt x="2132" y="7424"/>
                  <a:pt x="1870" y="7707"/>
                  <a:pt x="1008" y="7707"/>
                </a:cubicBezTo>
                <a:lnTo>
                  <a:pt x="0" y="7707"/>
                </a:lnTo>
                <a:lnTo>
                  <a:pt x="0" y="10574"/>
                </a:lnTo>
                <a:lnTo>
                  <a:pt x="0" y="13446"/>
                </a:lnTo>
                <a:lnTo>
                  <a:pt x="1008" y="13446"/>
                </a:lnTo>
                <a:cubicBezTo>
                  <a:pt x="1831" y="13446"/>
                  <a:pt x="2102" y="13694"/>
                  <a:pt x="2484" y="14805"/>
                </a:cubicBezTo>
                <a:cubicBezTo>
                  <a:pt x="3423" y="17535"/>
                  <a:pt x="5665" y="19950"/>
                  <a:pt x="8095" y="20848"/>
                </a:cubicBezTo>
                <a:cubicBezTo>
                  <a:pt x="10122" y="21597"/>
                  <a:pt x="12658" y="21269"/>
                  <a:pt x="14787" y="19977"/>
                </a:cubicBezTo>
                <a:cubicBezTo>
                  <a:pt x="16814" y="18746"/>
                  <a:pt x="17879" y="17434"/>
                  <a:pt x="18899" y="14907"/>
                </a:cubicBezTo>
                <a:cubicBezTo>
                  <a:pt x="19285" y="13949"/>
                  <a:pt x="19666" y="13617"/>
                  <a:pt x="20501" y="13519"/>
                </a:cubicBezTo>
                <a:lnTo>
                  <a:pt x="21600" y="13390"/>
                </a:lnTo>
                <a:lnTo>
                  <a:pt x="21600" y="10546"/>
                </a:lnTo>
                <a:lnTo>
                  <a:pt x="21600" y="7707"/>
                </a:lnTo>
                <a:lnTo>
                  <a:pt x="20569" y="7707"/>
                </a:lnTo>
                <a:cubicBezTo>
                  <a:pt x="19752" y="7707"/>
                  <a:pt x="19424" y="7434"/>
                  <a:pt x="18968" y="6375"/>
                </a:cubicBezTo>
                <a:cubicBezTo>
                  <a:pt x="18651" y="5642"/>
                  <a:pt x="17708" y="4183"/>
                  <a:pt x="16871" y="3135"/>
                </a:cubicBezTo>
                <a:cubicBezTo>
                  <a:pt x="15235" y="1084"/>
                  <a:pt x="13017" y="6"/>
                  <a:pt x="10739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575" y="4301468"/>
            <a:ext cx="2483195" cy="446289"/>
          </a:xfrm>
          <a:prstGeom prst="rect">
            <a:avLst/>
          </a:prstGeom>
        </p:spPr>
      </p:pic>
      <p:pic>
        <p:nvPicPr>
          <p:cNvPr id="11" name="Imagen 10" descr="instag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50" y="1599642"/>
            <a:ext cx="476250" cy="47625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40127" y="4029716"/>
            <a:ext cx="1034415" cy="103441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1675" y="1435573"/>
            <a:ext cx="1221958" cy="122195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1570" y="2791070"/>
            <a:ext cx="1705597" cy="1103621"/>
          </a:xfrm>
          <a:prstGeom prst="rect">
            <a:avLst/>
          </a:prstGeom>
        </p:spPr>
      </p:pic>
      <p:pic>
        <p:nvPicPr>
          <p:cNvPr id="16" name="Imagen 6" descr="Imagen 6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024307" y="4148701"/>
            <a:ext cx="2457878" cy="840854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Alvaro Ferreira"/>
          <p:cNvSpPr txBox="1">
            <a:spLocks/>
          </p:cNvSpPr>
          <p:nvPr/>
        </p:nvSpPr>
        <p:spPr>
          <a:xfrm>
            <a:off x="3935627" y="209756"/>
            <a:ext cx="2998469" cy="64267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/>
              <a:t>Mina Navarro</a:t>
            </a:r>
            <a:endParaRPr lang="es-ES" sz="3600" dirty="0"/>
          </a:p>
        </p:txBody>
      </p:sp>
      <p:pic>
        <p:nvPicPr>
          <p:cNvPr id="18" name="Imagen 17" descr="PONLE ACENTO_2019-02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134" y="-310620"/>
            <a:ext cx="1986539" cy="198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789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Macintosh PowerPoint</Application>
  <PresentationFormat>Presentación en pantalla (16:9)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none</dc:creator>
  <cp:lastModifiedBy>none</cp:lastModifiedBy>
  <cp:revision>1</cp:revision>
  <dcterms:created xsi:type="dcterms:W3CDTF">2020-08-24T14:19:49Z</dcterms:created>
  <dcterms:modified xsi:type="dcterms:W3CDTF">2020-08-24T14:20:38Z</dcterms:modified>
</cp:coreProperties>
</file>